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CDFFFF"/>
    <a:srgbClr val="FF3300"/>
    <a:srgbClr val="FF00FF"/>
    <a:srgbClr val="D0D8E8"/>
    <a:srgbClr val="E9EDF4"/>
    <a:srgbClr val="FF9933"/>
    <a:srgbClr val="FFFF66"/>
    <a:srgbClr val="161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5" autoAdjust="0"/>
    <p:restoredTop sz="94627" autoAdjust="0"/>
  </p:normalViewPr>
  <p:slideViewPr>
    <p:cSldViewPr>
      <p:cViewPr varScale="1">
        <p:scale>
          <a:sx n="82" d="100"/>
          <a:sy n="82" d="100"/>
        </p:scale>
        <p:origin x="102" y="372"/>
      </p:cViewPr>
      <p:guideLst>
        <p:guide orient="horz"/>
        <p:guide pos="2880"/>
        <p:guide orient="horz"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120" d="100"/>
        <a:sy n="120" d="100"/>
      </p:scale>
      <p:origin x="0" y="3036"/>
    </p:cViewPr>
  </p:sorterViewPr>
  <p:notesViewPr>
    <p:cSldViewPr>
      <p:cViewPr varScale="1">
        <p:scale>
          <a:sx n="84" d="100"/>
          <a:sy n="84" d="100"/>
        </p:scale>
        <p:origin x="-3768" y="-84"/>
      </p:cViewPr>
      <p:guideLst>
        <p:guide orient="horz" pos="2928"/>
        <p:guide pos="2209"/>
        <p:guide orient="horz" pos="2208"/>
        <p:guide pos="2929"/>
      </p:guideLst>
    </p:cSldViewPr>
  </p:notes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71407</TotalTime>
  <Words>2715</Words>
  <Application>Microsoft Office PowerPoint</Application>
  <PresentationFormat>On-screen Show (4:3)</PresentationFormat>
  <Paragraphs>529</Paragraphs>
  <Slides>66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81" baseType="lpstr">
      <vt:lpstr>ＭＳ Ｐゴシック</vt:lpstr>
      <vt:lpstr>Arial</vt:lpstr>
      <vt:lpstr>Calibri</vt:lpstr>
      <vt:lpstr>Courier New</vt:lpstr>
      <vt:lpstr>Georgia</vt:lpstr>
      <vt:lpstr>Times New Roman</vt:lpstr>
      <vt:lpstr>Trebuchet MS</vt:lpstr>
      <vt:lpstr>Wingdings</vt:lpstr>
      <vt:lpstr>Custom Design</vt:lpstr>
      <vt:lpstr>1_Custom Design</vt:lpstr>
      <vt:lpstr>Slipstream</vt:lpstr>
      <vt:lpstr>Office Theme</vt:lpstr>
      <vt:lpstr>1_Office Theme</vt:lpstr>
      <vt:lpstr>5_Office Theme</vt:lpstr>
      <vt:lpstr>Chart</vt:lpstr>
      <vt:lpstr>Upgrades to the Localized Aviation MOS Program (LAMP) Convection and Lightning Guidance for  Aviation Forecasting </vt:lpstr>
      <vt:lpstr>Outline</vt:lpstr>
      <vt:lpstr>LAMP Background </vt:lpstr>
      <vt:lpstr>Localized Aviation MOS Program (LAMP) Background</vt:lpstr>
      <vt:lpstr>Operational LAMP Guidance Details</vt:lpstr>
      <vt:lpstr>  Convection &amp; Lightning Redevelopment Background  </vt:lpstr>
      <vt:lpstr>LAMP Convection and Lightning  Redevelopment and Verification </vt:lpstr>
      <vt:lpstr> Convection and Lightning Predictands: Operational versus Upgraded </vt:lpstr>
      <vt:lpstr>Contributions of Predictor Types to LAMP Probability Skill </vt:lpstr>
      <vt:lpstr>Probability Skill:  Convection and Lightning   1-h upgraded versus 2-h operational </vt:lpstr>
      <vt:lpstr>LAMP Convection and Lightning Cases </vt:lpstr>
      <vt:lpstr>Ex. Convection Probability:  Operational versus Upgraded   </vt:lpstr>
      <vt:lpstr>Ex. Lightning Probability:  Operational versus Upgraded  </vt:lpstr>
      <vt:lpstr>26 April 2016 21 UTC cycle</vt:lpstr>
      <vt:lpstr>Ex. Convection Probability:  Operational versus Upgraded  </vt:lpstr>
      <vt:lpstr>Specifying “Potential” from Probability</vt:lpstr>
      <vt:lpstr>Example of Convection Probability to Potential </vt:lpstr>
      <vt:lpstr>04 November 2015 18 UTC cycle</vt:lpstr>
      <vt:lpstr>LAMP Convection 1800 UTC 04 Nov 2015 12-hr forecast</vt:lpstr>
      <vt:lpstr>MRMS Reflectivity 0600 UTC 05 Nov 2015 </vt:lpstr>
      <vt:lpstr>LAMP Convection Case 03/06/2017 </vt:lpstr>
      <vt:lpstr>Verification:  Operational vs Experimental  LAMP Convection 03/06/2017</vt:lpstr>
      <vt:lpstr>Verification:  Operational vs Experimental  LAMP Convection 03/06/2017</vt:lpstr>
      <vt:lpstr>Verification:  Operational vs Experimental  LAMP Convection 03/06/2017</vt:lpstr>
      <vt:lpstr>Verification:  Operational vs Experimental  LAMP Convection 03/06/2017</vt:lpstr>
      <vt:lpstr>Verification:  Operational vs Experimental  LAMP Convection 03/06/2017</vt:lpstr>
      <vt:lpstr>Verification:  Operational vs Experimental  LAMP Convection 03/06/2017</vt:lpstr>
      <vt:lpstr>Verification:  Operational vs Experimental  LAMP Convection 03/06/2017</vt:lpstr>
      <vt:lpstr>Verification:  Operational vs Experimental  LAMP Convection 03/06/2017</vt:lpstr>
      <vt:lpstr>Verification:  Operational vs Experimental  LAMP Convection 03/06/2017</vt:lpstr>
      <vt:lpstr>Verification:  Operational vs Experimental  LAMP Convection 03/06/2017</vt:lpstr>
      <vt:lpstr>Verification:  Operational vs Experimental  LAMP Convection 03/06/2017</vt:lpstr>
      <vt:lpstr>Verification:  Operational vs Experimental  LAMP Convection 03/06/2017</vt:lpstr>
      <vt:lpstr>Verification:  Operational vs Experimental  LAMP Convection 03/06/2017</vt:lpstr>
      <vt:lpstr>Verification:  Operational vs Experimental  LAMP Convection 03/06/2017</vt:lpstr>
      <vt:lpstr>Verification: Operational vs Experimental LAMP Convection 03/06/2017</vt:lpstr>
      <vt:lpstr>LAMP Convection Case 04/05/2017 </vt:lpstr>
      <vt:lpstr>Verification: Experimental  LAMP Convection 04/04/2017 2300 UTC</vt:lpstr>
      <vt:lpstr>Verification: Experimental  LAMP Convection 04/04/2017 2300 UTC</vt:lpstr>
      <vt:lpstr>Verification: Experimental  LAMP Convection 04/04/2017 2300 UTC</vt:lpstr>
      <vt:lpstr>Verification: Experimental  LAMP Convection 04/04/2017 2300 UTC</vt:lpstr>
      <vt:lpstr>Verification: Experimental  LAMP Convection 04/04/2017 2300 UTC</vt:lpstr>
      <vt:lpstr>Verification: Experimental  LAMP Convection 04/04/2017 2300 UTC</vt:lpstr>
      <vt:lpstr>Verification: Experimental  LAMP Convection 04/04/2017 2300 UTC</vt:lpstr>
      <vt:lpstr>Verification: Experimental  LAMP Convection 04/04/2017 2300 UTC</vt:lpstr>
      <vt:lpstr>Verification: Experimental  LAMP Convection 04/04/2017 2300 UTC</vt:lpstr>
      <vt:lpstr>Verification: Experimental  LAMP Convection 04/04/2017 2300 UTC</vt:lpstr>
      <vt:lpstr>Verification: Experimental  LAMP Convection 04/04/2017 2300 UTC</vt:lpstr>
      <vt:lpstr>Verification: Experimental  LAMP Convection 04/04/2017 2300 UTC</vt:lpstr>
      <vt:lpstr>Verification: Experimental  LAMP Convection 04/04/2017 2300 UTC</vt:lpstr>
      <vt:lpstr>Verification: Experimental  LAMP Convection 04/04/2017 2300 UTC</vt:lpstr>
      <vt:lpstr>Verification: Experimental  LAMP Convection 04/04/2017 2300 UTC</vt:lpstr>
      <vt:lpstr>Verification: Experimental  LAMP Convection 04/04/2017 2300 UTC</vt:lpstr>
      <vt:lpstr>Verification: Experimental  LAMP Convection 04/04/2017 2300 UTC</vt:lpstr>
      <vt:lpstr>Verification: Experimental  LAMP Convection 04/04/2017 2300 UTC</vt:lpstr>
      <vt:lpstr>Verification: Experimental  LAMP Convection 04/04/2017 2300 UTC</vt:lpstr>
      <vt:lpstr>Verification: Experimental  LAMP Convection 04/04/2017 2300 UTC</vt:lpstr>
      <vt:lpstr>Verification: Experimental  LAMP Convection 04/04/2017 2300 UTC</vt:lpstr>
      <vt:lpstr>Verification: Experimental  LAMP Convection 04/04/2017 2300 UTC</vt:lpstr>
      <vt:lpstr>Verification: Experimental  LAMP Convection 04/04/2017 2300 UTC</vt:lpstr>
      <vt:lpstr>Verification:  Experimental LAMP Convection  04/05/2017 </vt:lpstr>
      <vt:lpstr>Additional Work</vt:lpstr>
      <vt:lpstr>Summary</vt:lpstr>
      <vt:lpstr>Additional Resources </vt:lpstr>
      <vt:lpstr>Backup Slides</vt:lpstr>
      <vt:lpstr>Convection 2-h Operational vs 1-h Upgraded 6-h Forecast</vt:lpstr>
    </vt:vector>
  </TitlesOfParts>
  <Company>NOAA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Presentation Format</dc:title>
  <dc:creator>curtis.neidhart@noaa.gov</dc:creator>
  <cp:lastModifiedBy>Michael Allard</cp:lastModifiedBy>
  <cp:revision>2738</cp:revision>
  <cp:lastPrinted>2017-04-11T20:46:35Z</cp:lastPrinted>
  <dcterms:created xsi:type="dcterms:W3CDTF">2003-08-07T18:06:43Z</dcterms:created>
  <dcterms:modified xsi:type="dcterms:W3CDTF">2020-02-18T20:31:47Z</dcterms:modified>
</cp:coreProperties>
</file>